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67" r:id="rId5"/>
    <p:sldId id="268" r:id="rId6"/>
    <p:sldId id="269" r:id="rId7"/>
    <p:sldId id="259" r:id="rId8"/>
    <p:sldId id="260" r:id="rId9"/>
    <p:sldId id="261" r:id="rId10"/>
    <p:sldId id="266" r:id="rId11"/>
    <p:sldId id="263" r:id="rId12"/>
    <p:sldId id="264" r:id="rId13"/>
    <p:sldId id="265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682884-EA4C-4AD4-BCFB-C54DF1291627}" v="9" dt="2023-01-09T21:56:47.2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6" y="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2C682884-EA4C-4AD4-BCFB-C54DF1291627}"/>
    <pc:docChg chg="custSel addSld modSld">
      <pc:chgData name="Kal Rabb" userId="3edf06299a4717ec" providerId="LiveId" clId="{2C682884-EA4C-4AD4-BCFB-C54DF1291627}" dt="2023-01-09T21:56:47.264" v="589"/>
      <pc:docMkLst>
        <pc:docMk/>
      </pc:docMkLst>
      <pc:sldChg chg="addSp modSp new mod modAnim">
        <pc:chgData name="Kal Rabb" userId="3edf06299a4717ec" providerId="LiveId" clId="{2C682884-EA4C-4AD4-BCFB-C54DF1291627}" dt="2023-01-09T21:56:47.264" v="589"/>
        <pc:sldMkLst>
          <pc:docMk/>
          <pc:sldMk cId="3442442531" sldId="269"/>
        </pc:sldMkLst>
        <pc:spChg chg="mod">
          <ac:chgData name="Kal Rabb" userId="3edf06299a4717ec" providerId="LiveId" clId="{2C682884-EA4C-4AD4-BCFB-C54DF1291627}" dt="2023-01-09T21:46:04.850" v="24" actId="20577"/>
          <ac:spMkLst>
            <pc:docMk/>
            <pc:sldMk cId="3442442531" sldId="269"/>
            <ac:spMk id="2" creationId="{A535A902-7398-945C-1C9F-257AF39BFDDE}"/>
          </ac:spMkLst>
        </pc:spChg>
        <pc:spChg chg="mod">
          <ac:chgData name="Kal Rabb" userId="3edf06299a4717ec" providerId="LiveId" clId="{2C682884-EA4C-4AD4-BCFB-C54DF1291627}" dt="2023-01-09T21:55:44.637" v="583" actId="20577"/>
          <ac:spMkLst>
            <pc:docMk/>
            <pc:sldMk cId="3442442531" sldId="269"/>
            <ac:spMk id="3" creationId="{5D82ED48-0D2E-2A42-C4E2-27C6219E46C1}"/>
          </ac:spMkLst>
        </pc:spChg>
        <pc:spChg chg="add mod">
          <ac:chgData name="Kal Rabb" userId="3edf06299a4717ec" providerId="LiveId" clId="{2C682884-EA4C-4AD4-BCFB-C54DF1291627}" dt="2023-01-09T21:54:51.679" v="483" actId="14100"/>
          <ac:spMkLst>
            <pc:docMk/>
            <pc:sldMk cId="3442442531" sldId="269"/>
            <ac:spMk id="4" creationId="{78A99BF4-65D5-28B1-43A8-59A393721017}"/>
          </ac:spMkLst>
        </pc:spChg>
        <pc:spChg chg="add mod">
          <ac:chgData name="Kal Rabb" userId="3edf06299a4717ec" providerId="LiveId" clId="{2C682884-EA4C-4AD4-BCFB-C54DF1291627}" dt="2023-01-09T21:55:08.955" v="487" actId="14100"/>
          <ac:spMkLst>
            <pc:docMk/>
            <pc:sldMk cId="3442442531" sldId="269"/>
            <ac:spMk id="5" creationId="{90C75800-0C88-2D0A-3E34-EA88C18B69DD}"/>
          </ac:spMkLst>
        </pc:spChg>
        <pc:spChg chg="add mod">
          <ac:chgData name="Kal Rabb" userId="3edf06299a4717ec" providerId="LiveId" clId="{2C682884-EA4C-4AD4-BCFB-C54DF1291627}" dt="2023-01-09T21:55:12.554" v="488" actId="1076"/>
          <ac:spMkLst>
            <pc:docMk/>
            <pc:sldMk cId="3442442531" sldId="269"/>
            <ac:spMk id="6" creationId="{E0EE7CD8-DCD7-B0A7-43FD-37813A88FECB}"/>
          </ac:spMkLst>
        </pc:spChg>
        <pc:spChg chg="add mod">
          <ac:chgData name="Kal Rabb" userId="3edf06299a4717ec" providerId="LiveId" clId="{2C682884-EA4C-4AD4-BCFB-C54DF1291627}" dt="2023-01-09T21:55:17.210" v="489" actId="1076"/>
          <ac:spMkLst>
            <pc:docMk/>
            <pc:sldMk cId="3442442531" sldId="269"/>
            <ac:spMk id="7" creationId="{00715257-D3D1-A025-6BD2-88C3451FF22D}"/>
          </ac:spMkLst>
        </pc:spChg>
      </pc:sldChg>
    </pc:docChg>
  </pc:docChgLst>
  <pc:docChgLst>
    <pc:chgData name="Kal Rabb" userId="3edf06299a4717ec" providerId="LiveId" clId="{1EBFD949-1BCC-4F94-92B5-65B858F36608}"/>
    <pc:docChg chg="undo redo custSel delSld modSld">
      <pc:chgData name="Kal Rabb" userId="3edf06299a4717ec" providerId="LiveId" clId="{1EBFD949-1BCC-4F94-92B5-65B858F36608}" dt="2021-12-29T17:08:17.898" v="754" actId="20577"/>
      <pc:docMkLst>
        <pc:docMk/>
      </pc:docMkLst>
      <pc:sldChg chg="modSp mod">
        <pc:chgData name="Kal Rabb" userId="3edf06299a4717ec" providerId="LiveId" clId="{1EBFD949-1BCC-4F94-92B5-65B858F36608}" dt="2021-12-29T17:08:17.898" v="754" actId="20577"/>
        <pc:sldMkLst>
          <pc:docMk/>
          <pc:sldMk cId="751593224" sldId="256"/>
        </pc:sldMkLst>
        <pc:spChg chg="mod">
          <ac:chgData name="Kal Rabb" userId="3edf06299a4717ec" providerId="LiveId" clId="{1EBFD949-1BCC-4F94-92B5-65B858F36608}" dt="2021-12-29T17:08:17.898" v="754" actId="20577"/>
          <ac:spMkLst>
            <pc:docMk/>
            <pc:sldMk cId="751593224" sldId="256"/>
            <ac:spMk id="2" creationId="{00000000-0000-0000-0000-000000000000}"/>
          </ac:spMkLst>
        </pc:spChg>
      </pc:sldChg>
      <pc:sldChg chg="modSp mod">
        <pc:chgData name="Kal Rabb" userId="3edf06299a4717ec" providerId="LiveId" clId="{1EBFD949-1BCC-4F94-92B5-65B858F36608}" dt="2021-12-29T17:00:04.842" v="181" actId="20577"/>
        <pc:sldMkLst>
          <pc:docMk/>
          <pc:sldMk cId="1688307798" sldId="257"/>
        </pc:sldMkLst>
        <pc:spChg chg="mod">
          <ac:chgData name="Kal Rabb" userId="3edf06299a4717ec" providerId="LiveId" clId="{1EBFD949-1BCC-4F94-92B5-65B858F36608}" dt="2021-12-29T17:00:04.842" v="181" actId="20577"/>
          <ac:spMkLst>
            <pc:docMk/>
            <pc:sldMk cId="1688307798" sldId="257"/>
            <ac:spMk id="2" creationId="{00000000-0000-0000-0000-000000000000}"/>
          </ac:spMkLst>
        </pc:spChg>
        <pc:spChg chg="mod">
          <ac:chgData name="Kal Rabb" userId="3edf06299a4717ec" providerId="LiveId" clId="{1EBFD949-1BCC-4F94-92B5-65B858F36608}" dt="2021-12-29T16:59:02.731" v="51" actId="20577"/>
          <ac:spMkLst>
            <pc:docMk/>
            <pc:sldMk cId="1688307798" sldId="257"/>
            <ac:spMk id="3" creationId="{00000000-0000-0000-0000-000000000000}"/>
          </ac:spMkLst>
        </pc:spChg>
      </pc:sldChg>
      <pc:sldChg chg="addSp delSp modSp mod">
        <pc:chgData name="Kal Rabb" userId="3edf06299a4717ec" providerId="LiveId" clId="{1EBFD949-1BCC-4F94-92B5-65B858F36608}" dt="2021-12-29T17:05:38.865" v="478" actId="5793"/>
        <pc:sldMkLst>
          <pc:docMk/>
          <pc:sldMk cId="164442254" sldId="258"/>
        </pc:sldMkLst>
        <pc:spChg chg="mod">
          <ac:chgData name="Kal Rabb" userId="3edf06299a4717ec" providerId="LiveId" clId="{1EBFD949-1BCC-4F94-92B5-65B858F36608}" dt="2021-12-29T17:05:38.865" v="478" actId="5793"/>
          <ac:spMkLst>
            <pc:docMk/>
            <pc:sldMk cId="164442254" sldId="258"/>
            <ac:spMk id="2" creationId="{00000000-0000-0000-0000-000000000000}"/>
          </ac:spMkLst>
        </pc:spChg>
        <pc:spChg chg="mod">
          <ac:chgData name="Kal Rabb" userId="3edf06299a4717ec" providerId="LiveId" clId="{1EBFD949-1BCC-4F94-92B5-65B858F36608}" dt="2021-12-29T17:01:45.291" v="203" actId="20577"/>
          <ac:spMkLst>
            <pc:docMk/>
            <pc:sldMk cId="164442254" sldId="258"/>
            <ac:spMk id="3" creationId="{00000000-0000-0000-0000-000000000000}"/>
          </ac:spMkLst>
        </pc:spChg>
        <pc:graphicFrameChg chg="add del mod modGraphic">
          <ac:chgData name="Kal Rabb" userId="3edf06299a4717ec" providerId="LiveId" clId="{1EBFD949-1BCC-4F94-92B5-65B858F36608}" dt="2021-12-29T17:02:47.524" v="247"/>
          <ac:graphicFrameMkLst>
            <pc:docMk/>
            <pc:sldMk cId="164442254" sldId="258"/>
            <ac:graphicFrameMk id="4" creationId="{08A23091-83AE-42E3-ADCC-9069BB6A2551}"/>
          </ac:graphicFrameMkLst>
        </pc:graphicFrameChg>
        <pc:picChg chg="del mod">
          <ac:chgData name="Kal Rabb" userId="3edf06299a4717ec" providerId="LiveId" clId="{1EBFD949-1BCC-4F94-92B5-65B858F36608}" dt="2021-12-29T17:01:38.134" v="183" actId="478"/>
          <ac:picMkLst>
            <pc:docMk/>
            <pc:sldMk cId="164442254" sldId="258"/>
            <ac:picMk id="2050" creationId="{00000000-0000-0000-0000-000000000000}"/>
          </ac:picMkLst>
        </pc:picChg>
      </pc:sldChg>
      <pc:sldChg chg="modSp mod">
        <pc:chgData name="Kal Rabb" userId="3edf06299a4717ec" providerId="LiveId" clId="{1EBFD949-1BCC-4F94-92B5-65B858F36608}" dt="2021-12-29T17:07:04.883" v="622" actId="20577"/>
        <pc:sldMkLst>
          <pc:docMk/>
          <pc:sldMk cId="1375457285" sldId="259"/>
        </pc:sldMkLst>
        <pc:spChg chg="mod">
          <ac:chgData name="Kal Rabb" userId="3edf06299a4717ec" providerId="LiveId" clId="{1EBFD949-1BCC-4F94-92B5-65B858F36608}" dt="2021-12-29T17:07:00.699" v="620" actId="20577"/>
          <ac:spMkLst>
            <pc:docMk/>
            <pc:sldMk cId="1375457285" sldId="259"/>
            <ac:spMk id="2" creationId="{00000000-0000-0000-0000-000000000000}"/>
          </ac:spMkLst>
        </pc:spChg>
        <pc:spChg chg="mod">
          <ac:chgData name="Kal Rabb" userId="3edf06299a4717ec" providerId="LiveId" clId="{1EBFD949-1BCC-4F94-92B5-65B858F36608}" dt="2021-12-29T17:07:04.883" v="622" actId="20577"/>
          <ac:spMkLst>
            <pc:docMk/>
            <pc:sldMk cId="1375457285" sldId="259"/>
            <ac:spMk id="3" creationId="{00000000-0000-0000-0000-000000000000}"/>
          </ac:spMkLst>
        </pc:spChg>
      </pc:sldChg>
      <pc:sldChg chg="delSp modSp mod">
        <pc:chgData name="Kal Rabb" userId="3edf06299a4717ec" providerId="LiveId" clId="{1EBFD949-1BCC-4F94-92B5-65B858F36608}" dt="2021-12-29T17:07:47.674" v="713" actId="20577"/>
        <pc:sldMkLst>
          <pc:docMk/>
          <pc:sldMk cId="11897303" sldId="260"/>
        </pc:sldMkLst>
        <pc:spChg chg="mod">
          <ac:chgData name="Kal Rabb" userId="3edf06299a4717ec" providerId="LiveId" clId="{1EBFD949-1BCC-4F94-92B5-65B858F36608}" dt="2021-12-29T17:07:47.674" v="713" actId="20577"/>
          <ac:spMkLst>
            <pc:docMk/>
            <pc:sldMk cId="11897303" sldId="260"/>
            <ac:spMk id="2" creationId="{00000000-0000-0000-0000-000000000000}"/>
          </ac:spMkLst>
        </pc:spChg>
        <pc:spChg chg="mod">
          <ac:chgData name="Kal Rabb" userId="3edf06299a4717ec" providerId="LiveId" clId="{1EBFD949-1BCC-4F94-92B5-65B858F36608}" dt="2021-12-29T17:07:14.066" v="647" actId="20577"/>
          <ac:spMkLst>
            <pc:docMk/>
            <pc:sldMk cId="11897303" sldId="260"/>
            <ac:spMk id="3" creationId="{00000000-0000-0000-0000-000000000000}"/>
          </ac:spMkLst>
        </pc:spChg>
        <pc:graphicFrameChg chg="del">
          <ac:chgData name="Kal Rabb" userId="3edf06299a4717ec" providerId="LiveId" clId="{1EBFD949-1BCC-4F94-92B5-65B858F36608}" dt="2021-12-29T17:07:19.176" v="648" actId="478"/>
          <ac:graphicFrameMkLst>
            <pc:docMk/>
            <pc:sldMk cId="11897303" sldId="260"/>
            <ac:graphicFrameMk id="4" creationId="{00000000-0000-0000-0000-000000000000}"/>
          </ac:graphicFrameMkLst>
        </pc:graphicFrameChg>
      </pc:sldChg>
      <pc:sldChg chg="del">
        <pc:chgData name="Kal Rabb" userId="3edf06299a4717ec" providerId="LiveId" clId="{1EBFD949-1BCC-4F94-92B5-65B858F36608}" dt="2021-12-29T17:07:53.291" v="714" actId="47"/>
        <pc:sldMkLst>
          <pc:docMk/>
          <pc:sldMk cId="2291790116" sldId="261"/>
        </pc:sldMkLst>
      </pc:sldChg>
      <pc:sldChg chg="del">
        <pc:chgData name="Kal Rabb" userId="3edf06299a4717ec" providerId="LiveId" clId="{1EBFD949-1BCC-4F94-92B5-65B858F36608}" dt="2021-12-29T17:07:55.204" v="717" actId="47"/>
        <pc:sldMkLst>
          <pc:docMk/>
          <pc:sldMk cId="3672168278" sldId="262"/>
        </pc:sldMkLst>
      </pc:sldChg>
      <pc:sldChg chg="del">
        <pc:chgData name="Kal Rabb" userId="3edf06299a4717ec" providerId="LiveId" clId="{1EBFD949-1BCC-4F94-92B5-65B858F36608}" dt="2021-12-29T17:07:56.020" v="719" actId="47"/>
        <pc:sldMkLst>
          <pc:docMk/>
          <pc:sldMk cId="4187269561" sldId="263"/>
        </pc:sldMkLst>
      </pc:sldChg>
      <pc:sldChg chg="del">
        <pc:chgData name="Kal Rabb" userId="3edf06299a4717ec" providerId="LiveId" clId="{1EBFD949-1BCC-4F94-92B5-65B858F36608}" dt="2021-12-29T17:07:54.572" v="716" actId="47"/>
        <pc:sldMkLst>
          <pc:docMk/>
          <pc:sldMk cId="2549705159" sldId="264"/>
        </pc:sldMkLst>
      </pc:sldChg>
      <pc:sldChg chg="del">
        <pc:chgData name="Kal Rabb" userId="3edf06299a4717ec" providerId="LiveId" clId="{1EBFD949-1BCC-4F94-92B5-65B858F36608}" dt="2021-12-29T17:07:55.626" v="718" actId="47"/>
        <pc:sldMkLst>
          <pc:docMk/>
          <pc:sldMk cId="1133513798" sldId="266"/>
        </pc:sldMkLst>
      </pc:sldChg>
      <pc:sldChg chg="del">
        <pc:chgData name="Kal Rabb" userId="3edf06299a4717ec" providerId="LiveId" clId="{1EBFD949-1BCC-4F94-92B5-65B858F36608}" dt="2021-12-29T17:07:57.579" v="724" actId="47"/>
        <pc:sldMkLst>
          <pc:docMk/>
          <pc:sldMk cId="1322346026" sldId="267"/>
        </pc:sldMkLst>
      </pc:sldChg>
      <pc:sldChg chg="del">
        <pc:chgData name="Kal Rabb" userId="3edf06299a4717ec" providerId="LiveId" clId="{1EBFD949-1BCC-4F94-92B5-65B858F36608}" dt="2021-12-29T17:07:56.732" v="722" actId="47"/>
        <pc:sldMkLst>
          <pc:docMk/>
          <pc:sldMk cId="396999038" sldId="268"/>
        </pc:sldMkLst>
      </pc:sldChg>
      <pc:sldChg chg="del">
        <pc:chgData name="Kal Rabb" userId="3edf06299a4717ec" providerId="LiveId" clId="{1EBFD949-1BCC-4F94-92B5-65B858F36608}" dt="2021-12-29T17:07:57.854" v="725" actId="47"/>
        <pc:sldMkLst>
          <pc:docMk/>
          <pc:sldMk cId="222341330" sldId="269"/>
        </pc:sldMkLst>
      </pc:sldChg>
      <pc:sldChg chg="del">
        <pc:chgData name="Kal Rabb" userId="3edf06299a4717ec" providerId="LiveId" clId="{1EBFD949-1BCC-4F94-92B5-65B858F36608}" dt="2021-12-29T17:07:58.636" v="726" actId="47"/>
        <pc:sldMkLst>
          <pc:docMk/>
          <pc:sldMk cId="1537346082" sldId="270"/>
        </pc:sldMkLst>
      </pc:sldChg>
      <pc:sldChg chg="del">
        <pc:chgData name="Kal Rabb" userId="3edf06299a4717ec" providerId="LiveId" clId="{1EBFD949-1BCC-4F94-92B5-65B858F36608}" dt="2021-12-29T17:07:57.318" v="723" actId="47"/>
        <pc:sldMkLst>
          <pc:docMk/>
          <pc:sldMk cId="37650251" sldId="271"/>
        </pc:sldMkLst>
      </pc:sldChg>
      <pc:sldChg chg="del">
        <pc:chgData name="Kal Rabb" userId="3edf06299a4717ec" providerId="LiveId" clId="{1EBFD949-1BCC-4F94-92B5-65B858F36608}" dt="2021-12-29T17:07:56.417" v="721" actId="47"/>
        <pc:sldMkLst>
          <pc:docMk/>
          <pc:sldMk cId="3216327013" sldId="272"/>
        </pc:sldMkLst>
      </pc:sldChg>
      <pc:sldChg chg="del">
        <pc:chgData name="Kal Rabb" userId="3edf06299a4717ec" providerId="LiveId" clId="{1EBFD949-1BCC-4F94-92B5-65B858F36608}" dt="2021-12-29T17:07:59.705" v="727" actId="47"/>
        <pc:sldMkLst>
          <pc:docMk/>
          <pc:sldMk cId="889573643" sldId="273"/>
        </pc:sldMkLst>
      </pc:sldChg>
      <pc:sldChg chg="del">
        <pc:chgData name="Kal Rabb" userId="3edf06299a4717ec" providerId="LiveId" clId="{1EBFD949-1BCC-4F94-92B5-65B858F36608}" dt="2021-12-29T17:08:00.576" v="728" actId="47"/>
        <pc:sldMkLst>
          <pc:docMk/>
          <pc:sldMk cId="981746224" sldId="274"/>
        </pc:sldMkLst>
      </pc:sldChg>
      <pc:sldChg chg="del">
        <pc:chgData name="Kal Rabb" userId="3edf06299a4717ec" providerId="LiveId" clId="{1EBFD949-1BCC-4F94-92B5-65B858F36608}" dt="2021-12-29T17:08:01.279" v="729" actId="47"/>
        <pc:sldMkLst>
          <pc:docMk/>
          <pc:sldMk cId="3590587261" sldId="275"/>
        </pc:sldMkLst>
      </pc:sldChg>
      <pc:sldChg chg="del">
        <pc:chgData name="Kal Rabb" userId="3edf06299a4717ec" providerId="LiveId" clId="{1EBFD949-1BCC-4F94-92B5-65B858F36608}" dt="2021-12-29T17:07:56.164" v="720" actId="47"/>
        <pc:sldMkLst>
          <pc:docMk/>
          <pc:sldMk cId="607567107" sldId="276"/>
        </pc:sldMkLst>
      </pc:sldChg>
      <pc:sldChg chg="del">
        <pc:chgData name="Kal Rabb" userId="3edf06299a4717ec" providerId="LiveId" clId="{1EBFD949-1BCC-4F94-92B5-65B858F36608}" dt="2021-12-29T17:07:54.166" v="715" actId="47"/>
        <pc:sldMkLst>
          <pc:docMk/>
          <pc:sldMk cId="4267901115" sldId="277"/>
        </pc:sldMkLst>
      </pc:sldChg>
    </pc:docChg>
  </pc:docChgLst>
  <pc:docChgLst>
    <pc:chgData name="Kal Rabb" userId="3edf06299a4717ec" providerId="LiveId" clId="{6AACBBEC-70F5-458C-9796-550FA544A424}"/>
    <pc:docChg chg="modSld">
      <pc:chgData name="Kal Rabb" userId="3edf06299a4717ec" providerId="LiveId" clId="{6AACBBEC-70F5-458C-9796-550FA544A424}" dt="2021-12-28T17:04:58.538" v="0" actId="115"/>
      <pc:docMkLst>
        <pc:docMk/>
      </pc:docMkLst>
      <pc:sldChg chg="modSp mod">
        <pc:chgData name="Kal Rabb" userId="3edf06299a4717ec" providerId="LiveId" clId="{6AACBBEC-70F5-458C-9796-550FA544A424}" dt="2021-12-28T17:04:58.538" v="0" actId="115"/>
        <pc:sldMkLst>
          <pc:docMk/>
          <pc:sldMk cId="396999038" sldId="268"/>
        </pc:sldMkLst>
        <pc:spChg chg="mod">
          <ac:chgData name="Kal Rabb" userId="3edf06299a4717ec" providerId="LiveId" clId="{6AACBBEC-70F5-458C-9796-550FA544A424}" dt="2021-12-28T17:04:58.538" v="0" actId="115"/>
          <ac:spMkLst>
            <pc:docMk/>
            <pc:sldMk cId="396999038" sldId="268"/>
            <ac:spMk id="2" creationId="{00000000-0000-0000-0000-000000000000}"/>
          </ac:spMkLst>
        </pc:spChg>
      </pc:sldChg>
    </pc:docChg>
  </pc:docChgLst>
  <pc:docChgLst>
    <pc:chgData name="Kal Rabb" userId="3edf06299a4717ec" providerId="LiveId" clId="{136BCD42-8BC0-4AED-B891-1C3885F55718}"/>
    <pc:docChg chg="undo custSel addSld delSld modSld">
      <pc:chgData name="Kal Rabb" userId="3edf06299a4717ec" providerId="LiveId" clId="{136BCD42-8BC0-4AED-B891-1C3885F55718}" dt="2018-03-01T01:10:09.263" v="174" actId="5793"/>
      <pc:docMkLst>
        <pc:docMk/>
      </pc:docMkLst>
      <pc:sldChg chg="addSp delSp modSp add">
        <pc:chgData name="Kal Rabb" userId="3edf06299a4717ec" providerId="LiveId" clId="{136BCD42-8BC0-4AED-B891-1C3885F55718}" dt="2018-03-01T01:09:18.756" v="160" actId="27636"/>
        <pc:sldMkLst>
          <pc:docMk/>
          <pc:sldMk cId="607567107" sldId="276"/>
        </pc:sldMkLst>
        <pc:spChg chg="mod">
          <ac:chgData name="Kal Rabb" userId="3edf06299a4717ec" providerId="LiveId" clId="{136BCD42-8BC0-4AED-B891-1C3885F55718}" dt="2018-03-01T00:57:29.198" v="51" actId="27636"/>
          <ac:spMkLst>
            <pc:docMk/>
            <pc:sldMk cId="607567107" sldId="276"/>
            <ac:spMk id="2" creationId="{B8642B7E-998F-4469-8F9B-BCBACC2FFF6B}"/>
          </ac:spMkLst>
        </pc:spChg>
        <pc:spChg chg="del">
          <ac:chgData name="Kal Rabb" userId="3edf06299a4717ec" providerId="LiveId" clId="{136BCD42-8BC0-4AED-B891-1C3885F55718}" dt="2018-03-01T00:56:17.545" v="8" actId="14100"/>
          <ac:spMkLst>
            <pc:docMk/>
            <pc:sldMk cId="607567107" sldId="276"/>
            <ac:spMk id="3" creationId="{5B38C1B2-8D93-4D2D-B6F3-FA109C6DA68E}"/>
          </ac:spMkLst>
        </pc:spChg>
        <pc:spChg chg="add mod">
          <ac:chgData name="Kal Rabb" userId="3edf06299a4717ec" providerId="LiveId" clId="{136BCD42-8BC0-4AED-B891-1C3885F55718}" dt="2018-03-01T00:57:09.310" v="46" actId="20577"/>
          <ac:spMkLst>
            <pc:docMk/>
            <pc:sldMk cId="607567107" sldId="276"/>
            <ac:spMk id="4" creationId="{AA15CF0A-9232-4BA1-9B0B-B3FD6622D9BF}"/>
          </ac:spMkLst>
        </pc:spChg>
        <pc:spChg chg="add del mod">
          <ac:chgData name="Kal Rabb" userId="3edf06299a4717ec" providerId="LiveId" clId="{136BCD42-8BC0-4AED-B891-1C3885F55718}" dt="2018-03-01T00:57:39.033" v="53" actId="478"/>
          <ac:spMkLst>
            <pc:docMk/>
            <pc:sldMk cId="607567107" sldId="276"/>
            <ac:spMk id="5" creationId="{68331BCC-CE6E-487B-A157-723A3176FFBF}"/>
          </ac:spMkLst>
        </pc:spChg>
        <pc:spChg chg="add del mod">
          <ac:chgData name="Kal Rabb" userId="3edf06299a4717ec" providerId="LiveId" clId="{136BCD42-8BC0-4AED-B891-1C3885F55718}" dt="2018-03-01T00:57:41.989" v="54" actId="478"/>
          <ac:spMkLst>
            <pc:docMk/>
            <pc:sldMk cId="607567107" sldId="276"/>
            <ac:spMk id="6" creationId="{F51DA227-34EC-41CD-9D71-11773BCB9271}"/>
          </ac:spMkLst>
        </pc:spChg>
        <pc:spChg chg="add mod">
          <ac:chgData name="Kal Rabb" userId="3edf06299a4717ec" providerId="LiveId" clId="{136BCD42-8BC0-4AED-B891-1C3885F55718}" dt="2018-03-01T01:09:18.756" v="160" actId="27636"/>
          <ac:spMkLst>
            <pc:docMk/>
            <pc:sldMk cId="607567107" sldId="276"/>
            <ac:spMk id="7" creationId="{2D1A011A-A622-446D-BCE3-4F6D5F1EA771}"/>
          </ac:spMkLst>
        </pc:spChg>
      </pc:sldChg>
      <pc:sldChg chg="addSp delSp modSp add del setBg">
        <pc:chgData name="Kal Rabb" userId="3edf06299a4717ec" providerId="LiveId" clId="{136BCD42-8BC0-4AED-B891-1C3885F55718}" dt="2018-03-01T00:55:49.256" v="4" actId="2696"/>
        <pc:sldMkLst>
          <pc:docMk/>
          <pc:sldMk cId="2703319648" sldId="276"/>
        </pc:sldMkLst>
        <pc:spChg chg="del mod">
          <ac:chgData name="Kal Rabb" userId="3edf06299a4717ec" providerId="LiveId" clId="{136BCD42-8BC0-4AED-B891-1C3885F55718}" dt="2018-03-01T00:55:26.058" v="2" actId="2696"/>
          <ac:spMkLst>
            <pc:docMk/>
            <pc:sldMk cId="2703319648" sldId="276"/>
            <ac:spMk id="2" creationId="{4EF17B9A-A912-4D22-8D96-DDE57F125828}"/>
          </ac:spMkLst>
        </pc:spChg>
        <pc:spChg chg="add del">
          <ac:chgData name="Kal Rabb" userId="3edf06299a4717ec" providerId="LiveId" clId="{136BCD42-8BC0-4AED-B891-1C3885F55718}" dt="2018-03-01T00:55:46.011" v="3" actId="478"/>
          <ac:spMkLst>
            <pc:docMk/>
            <pc:sldMk cId="2703319648" sldId="276"/>
            <ac:spMk id="4" creationId="{59CA41D6-FB8F-425B-A473-8C05A1E945CF}"/>
          </ac:spMkLst>
        </pc:spChg>
        <pc:spChg chg="add mod">
          <ac:chgData name="Kal Rabb" userId="3edf06299a4717ec" providerId="LiveId" clId="{136BCD42-8BC0-4AED-B891-1C3885F55718}" dt="2018-03-01T00:55:46.011" v="3" actId="478"/>
          <ac:spMkLst>
            <pc:docMk/>
            <pc:sldMk cId="2703319648" sldId="276"/>
            <ac:spMk id="6" creationId="{D25D8A43-6188-47E6-9AE8-2614B5AAC598}"/>
          </ac:spMkLst>
        </pc:spChg>
      </pc:sldChg>
      <pc:sldChg chg="addSp delSp modSp add setBg">
        <pc:chgData name="Kal Rabb" userId="3edf06299a4717ec" providerId="LiveId" clId="{136BCD42-8BC0-4AED-B891-1C3885F55718}" dt="2018-03-01T01:10:09.263" v="174" actId="5793"/>
        <pc:sldMkLst>
          <pc:docMk/>
          <pc:sldMk cId="4267901115" sldId="277"/>
        </pc:sldMkLst>
        <pc:spChg chg="add mod">
          <ac:chgData name="Kal Rabb" userId="3edf06299a4717ec" providerId="LiveId" clId="{136BCD42-8BC0-4AED-B891-1C3885F55718}" dt="2018-03-01T01:10:09.263" v="174" actId="5793"/>
          <ac:spMkLst>
            <pc:docMk/>
            <pc:sldMk cId="4267901115" sldId="277"/>
            <ac:spMk id="2" creationId="{06DAC0B9-DE7A-4298-9847-0C9BF21201E7}"/>
          </ac:spMkLst>
        </pc:spChg>
        <pc:spChg chg="del">
          <ac:chgData name="Kal Rabb" userId="3edf06299a4717ec" providerId="LiveId" clId="{136BCD42-8BC0-4AED-B891-1C3885F55718}" dt="2018-03-01T01:01:44.943" v="57" actId="478"/>
          <ac:spMkLst>
            <pc:docMk/>
            <pc:sldMk cId="4267901115" sldId="277"/>
            <ac:spMk id="2" creationId="{7EF22396-D120-42F6-9446-A9267619703B}"/>
          </ac:spMkLst>
        </pc:spChg>
        <pc:spChg chg="mod">
          <ac:chgData name="Kal Rabb" userId="3edf06299a4717ec" providerId="LiveId" clId="{136BCD42-8BC0-4AED-B891-1C3885F55718}" dt="2018-03-01T01:01:47.728" v="64" actId="20577"/>
          <ac:spMkLst>
            <pc:docMk/>
            <pc:sldMk cId="4267901115" sldId="277"/>
            <ac:spMk id="3" creationId="{163284FA-0B68-4901-9441-1D2C5C185963}"/>
          </ac:spMkLst>
        </pc:spChg>
        <pc:spChg chg="add mod">
          <ac:chgData name="Kal Rabb" userId="3edf06299a4717ec" providerId="LiveId" clId="{136BCD42-8BC0-4AED-B891-1C3885F55718}" dt="2018-03-01T01:05:27.972" v="123" actId="1076"/>
          <ac:spMkLst>
            <pc:docMk/>
            <pc:sldMk cId="4267901115" sldId="277"/>
            <ac:spMk id="4" creationId="{54600E25-6122-42A6-A300-0F0ED4C8B34F}"/>
          </ac:spMkLst>
        </pc:spChg>
        <pc:spChg chg="add mod">
          <ac:chgData name="Kal Rabb" userId="3edf06299a4717ec" providerId="LiveId" clId="{136BCD42-8BC0-4AED-B891-1C3885F55718}" dt="2018-03-01T01:07:17.685" v="157" actId="20577"/>
          <ac:spMkLst>
            <pc:docMk/>
            <pc:sldMk cId="4267901115" sldId="277"/>
            <ac:spMk id="5" creationId="{32E651A1-0753-4852-A958-014C3D2B6D26}"/>
          </ac:spMkLst>
        </pc:spChg>
        <pc:spChg chg="add mod">
          <ac:chgData name="Kal Rabb" userId="3edf06299a4717ec" providerId="LiveId" clId="{136BCD42-8BC0-4AED-B891-1C3885F55718}" dt="2018-03-01T01:02:36.311" v="79" actId="20577"/>
          <ac:spMkLst>
            <pc:docMk/>
            <pc:sldMk cId="4267901115" sldId="277"/>
            <ac:spMk id="6" creationId="{8696820B-E70C-4D31-A866-4F18222B0E5B}"/>
          </ac:spMkLst>
        </pc:spChg>
        <pc:spChg chg="add mod">
          <ac:chgData name="Kal Rabb" userId="3edf06299a4717ec" providerId="LiveId" clId="{136BCD42-8BC0-4AED-B891-1C3885F55718}" dt="2018-03-01T01:02:52.216" v="99" actId="20577"/>
          <ac:spMkLst>
            <pc:docMk/>
            <pc:sldMk cId="4267901115" sldId="277"/>
            <ac:spMk id="7" creationId="{697F39D7-6F1C-4D4C-989B-DD7AE5AAEB87}"/>
          </ac:spMkLst>
        </pc:spChg>
        <pc:spChg chg="add mod">
          <ac:chgData name="Kal Rabb" userId="3edf06299a4717ec" providerId="LiveId" clId="{136BCD42-8BC0-4AED-B891-1C3885F55718}" dt="2018-03-01T01:03:42.934" v="100" actId="11529"/>
          <ac:spMkLst>
            <pc:docMk/>
            <pc:sldMk cId="4267901115" sldId="277"/>
            <ac:spMk id="8" creationId="{D4AD9F66-B24A-4C15-ACB5-9B1B07BB3556}"/>
          </ac:spMkLst>
        </pc:spChg>
        <pc:spChg chg="add del">
          <ac:chgData name="Kal Rabb" userId="3edf06299a4717ec" providerId="LiveId" clId="{136BCD42-8BC0-4AED-B891-1C3885F55718}" dt="2018-03-01T01:09:24.853" v="162"/>
          <ac:spMkLst>
            <pc:docMk/>
            <pc:sldMk cId="4267901115" sldId="277"/>
            <ac:spMk id="9" creationId="{A259AD69-DCFE-45D1-96DD-602BA6470827}"/>
          </ac:spMkLst>
        </pc:spChg>
        <pc:spChg chg="add del mod">
          <ac:chgData name="Kal Rabb" userId="3edf06299a4717ec" providerId="LiveId" clId="{136BCD42-8BC0-4AED-B891-1C3885F55718}" dt="2018-03-01T01:04:23.474" v="104" actId="11529"/>
          <ac:spMkLst>
            <pc:docMk/>
            <pc:sldMk cId="4267901115" sldId="277"/>
            <ac:spMk id="9" creationId="{C154736D-BEDB-4245-A05A-0206F542B156}"/>
          </ac:spMkLst>
        </pc:spChg>
        <pc:spChg chg="add mod">
          <ac:chgData name="Kal Rabb" userId="3edf06299a4717ec" providerId="LiveId" clId="{136BCD42-8BC0-4AED-B891-1C3885F55718}" dt="2018-03-01T01:04:41.182" v="114" actId="20577"/>
          <ac:spMkLst>
            <pc:docMk/>
            <pc:sldMk cId="4267901115" sldId="277"/>
            <ac:spMk id="10" creationId="{2D9B79B0-9037-4DCA-8E59-5AC61E202FD5}"/>
          </ac:spMkLst>
        </pc:spChg>
        <pc:spChg chg="add mod">
          <ac:chgData name="Kal Rabb" userId="3edf06299a4717ec" providerId="LiveId" clId="{136BCD42-8BC0-4AED-B891-1C3885F55718}" dt="2018-03-01T01:06:31.822" v="153" actId="20577"/>
          <ac:spMkLst>
            <pc:docMk/>
            <pc:sldMk cId="4267901115" sldId="277"/>
            <ac:spMk id="24" creationId="{EB25A8E5-CFC4-45D3-AD25-CA19FFE26C3F}"/>
          </ac:spMkLst>
        </pc:spChg>
        <pc:cxnChg chg="add mod">
          <ac:chgData name="Kal Rabb" userId="3edf06299a4717ec" providerId="LiveId" clId="{136BCD42-8BC0-4AED-B891-1C3885F55718}" dt="2018-03-01T01:05:27.972" v="123" actId="1076"/>
          <ac:cxnSpMkLst>
            <pc:docMk/>
            <pc:sldMk cId="4267901115" sldId="277"/>
            <ac:cxnSpMk id="12" creationId="{FA9E6511-A91C-4F2F-873B-D398FF44EC52}"/>
          </ac:cxnSpMkLst>
        </pc:cxnChg>
        <pc:cxnChg chg="add mod">
          <ac:chgData name="Kal Rabb" userId="3edf06299a4717ec" providerId="LiveId" clId="{136BCD42-8BC0-4AED-B891-1C3885F55718}" dt="2018-03-01T01:05:23.874" v="122" actId="14100"/>
          <ac:cxnSpMkLst>
            <pc:docMk/>
            <pc:sldMk cId="4267901115" sldId="277"/>
            <ac:cxnSpMk id="14" creationId="{10AD29E3-61FA-49E1-A3C1-830B121A5100}"/>
          </ac:cxnSpMkLst>
        </pc:cxnChg>
        <pc:cxnChg chg="add mod">
          <ac:chgData name="Kal Rabb" userId="3edf06299a4717ec" providerId="LiveId" clId="{136BCD42-8BC0-4AED-B891-1C3885F55718}" dt="2018-03-01T01:05:44.924" v="126" actId="14100"/>
          <ac:cxnSpMkLst>
            <pc:docMk/>
            <pc:sldMk cId="4267901115" sldId="277"/>
            <ac:cxnSpMk id="18" creationId="{44FADA39-CE01-49A2-90EF-419EB9276D9D}"/>
          </ac:cxnSpMkLst>
        </pc:cxnChg>
        <pc:cxnChg chg="add mod">
          <ac:chgData name="Kal Rabb" userId="3edf06299a4717ec" providerId="LiveId" clId="{136BCD42-8BC0-4AED-B891-1C3885F55718}" dt="2018-03-01T01:06:02.758" v="129" actId="14100"/>
          <ac:cxnSpMkLst>
            <pc:docMk/>
            <pc:sldMk cId="4267901115" sldId="277"/>
            <ac:cxnSpMk id="21" creationId="{E8A09D79-FFAE-4722-870E-4410082C370C}"/>
          </ac:cxnSpMkLst>
        </pc:cxnChg>
      </pc:sldChg>
    </pc:docChg>
  </pc:docChgLst>
  <pc:docChgLst>
    <pc:chgData name="Kal Rabb" userId="3edf06299a4717ec" providerId="LiveId" clId="{052462DE-0359-4AE0-8483-3D0F9BD651FE}"/>
    <pc:docChg chg="undo custSel addSld delSld modSld">
      <pc:chgData name="Kal Rabb" userId="3edf06299a4717ec" providerId="LiveId" clId="{052462DE-0359-4AE0-8483-3D0F9BD651FE}" dt="2022-03-03T20:28:10.538" v="1333" actId="108"/>
      <pc:docMkLst>
        <pc:docMk/>
      </pc:docMkLst>
      <pc:sldChg chg="addSp delSp modSp mod">
        <pc:chgData name="Kal Rabb" userId="3edf06299a4717ec" providerId="LiveId" clId="{052462DE-0359-4AE0-8483-3D0F9BD651FE}" dt="2021-12-29T17:59:27.589" v="365" actId="1076"/>
        <pc:sldMkLst>
          <pc:docMk/>
          <pc:sldMk cId="1688307798" sldId="257"/>
        </pc:sldMkLst>
        <pc:spChg chg="add del mod">
          <ac:chgData name="Kal Rabb" userId="3edf06299a4717ec" providerId="LiveId" clId="{052462DE-0359-4AE0-8483-3D0F9BD651FE}" dt="2021-12-29T17:59:22.436" v="363" actId="478"/>
          <ac:spMkLst>
            <pc:docMk/>
            <pc:sldMk cId="1688307798" sldId="257"/>
            <ac:spMk id="5" creationId="{DBE78F40-0589-4543-9292-B68EAF8CD6D5}"/>
          </ac:spMkLst>
        </pc:spChg>
        <pc:spChg chg="add mod">
          <ac:chgData name="Kal Rabb" userId="3edf06299a4717ec" providerId="LiveId" clId="{052462DE-0359-4AE0-8483-3D0F9BD651FE}" dt="2021-12-29T17:59:27.589" v="365" actId="1076"/>
          <ac:spMkLst>
            <pc:docMk/>
            <pc:sldMk cId="1688307798" sldId="257"/>
            <ac:spMk id="7" creationId="{E99E8FF8-0625-4085-85DE-3151FC7DFA2C}"/>
          </ac:spMkLst>
        </pc:spChg>
      </pc:sldChg>
      <pc:sldChg chg="modSp mod">
        <pc:chgData name="Kal Rabb" userId="3edf06299a4717ec" providerId="LiveId" clId="{052462DE-0359-4AE0-8483-3D0F9BD651FE}" dt="2021-12-29T17:09:25.763" v="26" actId="20577"/>
        <pc:sldMkLst>
          <pc:docMk/>
          <pc:sldMk cId="164442254" sldId="258"/>
        </pc:sldMkLst>
        <pc:spChg chg="mod">
          <ac:chgData name="Kal Rabb" userId="3edf06299a4717ec" providerId="LiveId" clId="{052462DE-0359-4AE0-8483-3D0F9BD651FE}" dt="2021-12-29T17:09:25.763" v="26" actId="20577"/>
          <ac:spMkLst>
            <pc:docMk/>
            <pc:sldMk cId="164442254" sldId="258"/>
            <ac:spMk id="2" creationId="{00000000-0000-0000-0000-000000000000}"/>
          </ac:spMkLst>
        </pc:spChg>
      </pc:sldChg>
      <pc:sldChg chg="modSp mod">
        <pc:chgData name="Kal Rabb" userId="3edf06299a4717ec" providerId="LiveId" clId="{052462DE-0359-4AE0-8483-3D0F9BD651FE}" dt="2021-12-29T17:54:11.977" v="360" actId="20577"/>
        <pc:sldMkLst>
          <pc:docMk/>
          <pc:sldMk cId="1375457285" sldId="259"/>
        </pc:sldMkLst>
        <pc:spChg chg="mod">
          <ac:chgData name="Kal Rabb" userId="3edf06299a4717ec" providerId="LiveId" clId="{052462DE-0359-4AE0-8483-3D0F9BD651FE}" dt="2021-12-29T17:54:11.977" v="360" actId="20577"/>
          <ac:spMkLst>
            <pc:docMk/>
            <pc:sldMk cId="1375457285" sldId="259"/>
            <ac:spMk id="2" creationId="{00000000-0000-0000-0000-000000000000}"/>
          </ac:spMkLst>
        </pc:spChg>
      </pc:sldChg>
      <pc:sldChg chg="addSp delSp modSp mod">
        <pc:chgData name="Kal Rabb" userId="3edf06299a4717ec" providerId="LiveId" clId="{052462DE-0359-4AE0-8483-3D0F9BD651FE}" dt="2021-12-29T17:43:30.102" v="87" actId="20577"/>
        <pc:sldMkLst>
          <pc:docMk/>
          <pc:sldMk cId="11897303" sldId="260"/>
        </pc:sldMkLst>
        <pc:spChg chg="mod">
          <ac:chgData name="Kal Rabb" userId="3edf06299a4717ec" providerId="LiveId" clId="{052462DE-0359-4AE0-8483-3D0F9BD651FE}" dt="2021-12-29T17:43:30.102" v="87" actId="20577"/>
          <ac:spMkLst>
            <pc:docMk/>
            <pc:sldMk cId="11897303" sldId="260"/>
            <ac:spMk id="2" creationId="{00000000-0000-0000-0000-000000000000}"/>
          </ac:spMkLst>
        </pc:spChg>
        <pc:graphicFrameChg chg="add del mod">
          <ac:chgData name="Kal Rabb" userId="3edf06299a4717ec" providerId="LiveId" clId="{052462DE-0359-4AE0-8483-3D0F9BD651FE}" dt="2021-12-29T17:43:05.112" v="78"/>
          <ac:graphicFrameMkLst>
            <pc:docMk/>
            <pc:sldMk cId="11897303" sldId="260"/>
            <ac:graphicFrameMk id="4" creationId="{06AFEF23-ED6F-45BF-8CD9-444925090A01}"/>
          </ac:graphicFrameMkLst>
        </pc:graphicFrameChg>
      </pc:sldChg>
      <pc:sldChg chg="modSp mod">
        <pc:chgData name="Kal Rabb" userId="3edf06299a4717ec" providerId="LiveId" clId="{052462DE-0359-4AE0-8483-3D0F9BD651FE}" dt="2021-12-29T17:42:11.164" v="75" actId="20577"/>
        <pc:sldMkLst>
          <pc:docMk/>
          <pc:sldMk cId="1151066197" sldId="261"/>
        </pc:sldMkLst>
        <pc:spChg chg="mod">
          <ac:chgData name="Kal Rabb" userId="3edf06299a4717ec" providerId="LiveId" clId="{052462DE-0359-4AE0-8483-3D0F9BD651FE}" dt="2021-12-29T17:42:11.164" v="75" actId="20577"/>
          <ac:spMkLst>
            <pc:docMk/>
            <pc:sldMk cId="1151066197" sldId="261"/>
            <ac:spMk id="3" creationId="{8DABD49E-A760-4E55-B9C9-EBE06B765203}"/>
          </ac:spMkLst>
        </pc:spChg>
      </pc:sldChg>
      <pc:sldChg chg="del">
        <pc:chgData name="Kal Rabb" userId="3edf06299a4717ec" providerId="LiveId" clId="{052462DE-0359-4AE0-8483-3D0F9BD651FE}" dt="2021-12-29T17:42:16.782" v="76" actId="47"/>
        <pc:sldMkLst>
          <pc:docMk/>
          <pc:sldMk cId="302032127" sldId="262"/>
        </pc:sldMkLst>
      </pc:sldChg>
      <pc:sldChg chg="addSp modSp mod modAnim">
        <pc:chgData name="Kal Rabb" userId="3edf06299a4717ec" providerId="LiveId" clId="{052462DE-0359-4AE0-8483-3D0F9BD651FE}" dt="2021-12-29T18:00:43.569" v="381" actId="1076"/>
        <pc:sldMkLst>
          <pc:docMk/>
          <pc:sldMk cId="592323611" sldId="263"/>
        </pc:sldMkLst>
        <pc:spChg chg="mod">
          <ac:chgData name="Kal Rabb" userId="3edf06299a4717ec" providerId="LiveId" clId="{052462DE-0359-4AE0-8483-3D0F9BD651FE}" dt="2021-12-29T18:00:25.939" v="379" actId="20577"/>
          <ac:spMkLst>
            <pc:docMk/>
            <pc:sldMk cId="592323611" sldId="263"/>
            <ac:spMk id="3" creationId="{E7306A03-1505-4E56-9258-AAD0890B3F12}"/>
          </ac:spMkLst>
        </pc:spChg>
        <pc:spChg chg="add mod">
          <ac:chgData name="Kal Rabb" userId="3edf06299a4717ec" providerId="LiveId" clId="{052462DE-0359-4AE0-8483-3D0F9BD651FE}" dt="2021-12-29T18:00:37.410" v="380" actId="1076"/>
          <ac:spMkLst>
            <pc:docMk/>
            <pc:sldMk cId="592323611" sldId="263"/>
            <ac:spMk id="5" creationId="{8626F7F2-B31F-4D1B-8FA3-9329DE03779E}"/>
          </ac:spMkLst>
        </pc:spChg>
        <pc:spChg chg="add mod">
          <ac:chgData name="Kal Rabb" userId="3edf06299a4717ec" providerId="LiveId" clId="{052462DE-0359-4AE0-8483-3D0F9BD651FE}" dt="2021-12-29T18:00:43.569" v="381" actId="1076"/>
          <ac:spMkLst>
            <pc:docMk/>
            <pc:sldMk cId="592323611" sldId="263"/>
            <ac:spMk id="6" creationId="{90285AB2-8C97-46BA-8FA4-1C7FC7D5892E}"/>
          </ac:spMkLst>
        </pc:spChg>
      </pc:sldChg>
      <pc:sldChg chg="modSp mod">
        <pc:chgData name="Kal Rabb" userId="3edf06299a4717ec" providerId="LiveId" clId="{052462DE-0359-4AE0-8483-3D0F9BD651FE}" dt="2021-12-29T17:52:56.282" v="296" actId="6549"/>
        <pc:sldMkLst>
          <pc:docMk/>
          <pc:sldMk cId="3419762070" sldId="264"/>
        </pc:sldMkLst>
        <pc:spChg chg="mod">
          <ac:chgData name="Kal Rabb" userId="3edf06299a4717ec" providerId="LiveId" clId="{052462DE-0359-4AE0-8483-3D0F9BD651FE}" dt="2021-12-29T17:52:56.282" v="296" actId="6549"/>
          <ac:spMkLst>
            <pc:docMk/>
            <pc:sldMk cId="3419762070" sldId="264"/>
            <ac:spMk id="3" creationId="{DA0F8B4D-9924-4DBE-B6A1-E6C3CBE24311}"/>
          </ac:spMkLst>
        </pc:spChg>
      </pc:sldChg>
      <pc:sldChg chg="addSp delSp modSp mod">
        <pc:chgData name="Kal Rabb" userId="3edf06299a4717ec" providerId="LiveId" clId="{052462DE-0359-4AE0-8483-3D0F9BD651FE}" dt="2021-12-29T17:52:17.246" v="295" actId="14100"/>
        <pc:sldMkLst>
          <pc:docMk/>
          <pc:sldMk cId="3259882268" sldId="265"/>
        </pc:sldMkLst>
        <pc:spChg chg="mod">
          <ac:chgData name="Kal Rabb" userId="3edf06299a4717ec" providerId="LiveId" clId="{052462DE-0359-4AE0-8483-3D0F9BD651FE}" dt="2021-12-29T17:51:13.175" v="291" actId="404"/>
          <ac:spMkLst>
            <pc:docMk/>
            <pc:sldMk cId="3259882268" sldId="265"/>
            <ac:spMk id="3" creationId="{88394789-ED55-4AC9-84DF-04BCD8B36204}"/>
          </ac:spMkLst>
        </pc:spChg>
        <pc:spChg chg="del mod">
          <ac:chgData name="Kal Rabb" userId="3edf06299a4717ec" providerId="LiveId" clId="{052462DE-0359-4AE0-8483-3D0F9BD651FE}" dt="2021-12-29T17:50:14.858" v="274" actId="478"/>
          <ac:spMkLst>
            <pc:docMk/>
            <pc:sldMk cId="3259882268" sldId="265"/>
            <ac:spMk id="4" creationId="{58C4BA2A-3D75-428C-A976-03630244D3EF}"/>
          </ac:spMkLst>
        </pc:spChg>
        <pc:spChg chg="add mod">
          <ac:chgData name="Kal Rabb" userId="3edf06299a4717ec" providerId="LiveId" clId="{052462DE-0359-4AE0-8483-3D0F9BD651FE}" dt="2021-12-29T17:52:17.246" v="295" actId="14100"/>
          <ac:spMkLst>
            <pc:docMk/>
            <pc:sldMk cId="3259882268" sldId="265"/>
            <ac:spMk id="6" creationId="{322EC91F-B26D-4BB8-905F-87FF021C6BC0}"/>
          </ac:spMkLst>
        </pc:spChg>
      </pc:sldChg>
      <pc:sldChg chg="del">
        <pc:chgData name="Kal Rabb" userId="3edf06299a4717ec" providerId="LiveId" clId="{052462DE-0359-4AE0-8483-3D0F9BD651FE}" dt="2021-12-29T17:53:08.688" v="297" actId="47"/>
        <pc:sldMkLst>
          <pc:docMk/>
          <pc:sldMk cId="3271623723" sldId="266"/>
        </pc:sldMkLst>
      </pc:sldChg>
      <pc:sldChg chg="addSp delSp modSp new mod">
        <pc:chgData name="Kal Rabb" userId="3edf06299a4717ec" providerId="LiveId" clId="{052462DE-0359-4AE0-8483-3D0F9BD651FE}" dt="2021-12-29T19:36:14.487" v="586" actId="20577"/>
        <pc:sldMkLst>
          <pc:docMk/>
          <pc:sldMk cId="3534294351" sldId="266"/>
        </pc:sldMkLst>
        <pc:spChg chg="mod">
          <ac:chgData name="Kal Rabb" userId="3edf06299a4717ec" providerId="LiveId" clId="{052462DE-0359-4AE0-8483-3D0F9BD651FE}" dt="2021-12-29T19:31:23.379" v="406" actId="20577"/>
          <ac:spMkLst>
            <pc:docMk/>
            <pc:sldMk cId="3534294351" sldId="266"/>
            <ac:spMk id="2" creationId="{B542E0DC-343C-4B35-A89A-B91C263199ED}"/>
          </ac:spMkLst>
        </pc:spChg>
        <pc:spChg chg="mod">
          <ac:chgData name="Kal Rabb" userId="3edf06299a4717ec" providerId="LiveId" clId="{052462DE-0359-4AE0-8483-3D0F9BD651FE}" dt="2021-12-29T19:36:14.487" v="586" actId="20577"/>
          <ac:spMkLst>
            <pc:docMk/>
            <pc:sldMk cId="3534294351" sldId="266"/>
            <ac:spMk id="3" creationId="{18B9C8AB-758D-48BD-B9AD-BBE8F8F4F24C}"/>
          </ac:spMkLst>
        </pc:spChg>
        <pc:spChg chg="add del">
          <ac:chgData name="Kal Rabb" userId="3edf06299a4717ec" providerId="LiveId" clId="{052462DE-0359-4AE0-8483-3D0F9BD651FE}" dt="2021-12-29T19:32:35.615" v="574"/>
          <ac:spMkLst>
            <pc:docMk/>
            <pc:sldMk cId="3534294351" sldId="266"/>
            <ac:spMk id="4" creationId="{2F6ADCD8-E6B7-42AF-BEAC-FE0AB74D6AB4}"/>
          </ac:spMkLst>
        </pc:spChg>
      </pc:sldChg>
      <pc:sldChg chg="del">
        <pc:chgData name="Kal Rabb" userId="3edf06299a4717ec" providerId="LiveId" clId="{052462DE-0359-4AE0-8483-3D0F9BD651FE}" dt="2021-12-29T17:53:18.921" v="298" actId="47"/>
        <pc:sldMkLst>
          <pc:docMk/>
          <pc:sldMk cId="478024472" sldId="267"/>
        </pc:sldMkLst>
      </pc:sldChg>
      <pc:sldChg chg="modSp new mod">
        <pc:chgData name="Kal Rabb" userId="3edf06299a4717ec" providerId="LiveId" clId="{052462DE-0359-4AE0-8483-3D0F9BD651FE}" dt="2021-12-31T17:47:17.117" v="918" actId="20577"/>
        <pc:sldMkLst>
          <pc:docMk/>
          <pc:sldMk cId="950242853" sldId="267"/>
        </pc:sldMkLst>
        <pc:spChg chg="mod">
          <ac:chgData name="Kal Rabb" userId="3edf06299a4717ec" providerId="LiveId" clId="{052462DE-0359-4AE0-8483-3D0F9BD651FE}" dt="2021-12-31T17:45:24.988" v="601" actId="20577"/>
          <ac:spMkLst>
            <pc:docMk/>
            <pc:sldMk cId="950242853" sldId="267"/>
            <ac:spMk id="2" creationId="{31E8FDF1-820A-44D4-A209-33A69CA88484}"/>
          </ac:spMkLst>
        </pc:spChg>
        <pc:spChg chg="mod">
          <ac:chgData name="Kal Rabb" userId="3edf06299a4717ec" providerId="LiveId" clId="{052462DE-0359-4AE0-8483-3D0F9BD651FE}" dt="2021-12-31T17:47:17.117" v="918" actId="20577"/>
          <ac:spMkLst>
            <pc:docMk/>
            <pc:sldMk cId="950242853" sldId="267"/>
            <ac:spMk id="3" creationId="{57611CF4-0772-4E27-A14D-D3D174E2FC83}"/>
          </ac:spMkLst>
        </pc:spChg>
      </pc:sldChg>
      <pc:sldChg chg="modSp new mod">
        <pc:chgData name="Kal Rabb" userId="3edf06299a4717ec" providerId="LiveId" clId="{052462DE-0359-4AE0-8483-3D0F9BD651FE}" dt="2022-03-03T20:28:10.538" v="1333" actId="108"/>
        <pc:sldMkLst>
          <pc:docMk/>
          <pc:sldMk cId="4039260036" sldId="268"/>
        </pc:sldMkLst>
        <pc:spChg chg="mod">
          <ac:chgData name="Kal Rabb" userId="3edf06299a4717ec" providerId="LiveId" clId="{052462DE-0359-4AE0-8483-3D0F9BD651FE}" dt="2022-03-03T20:19:22.216" v="928" actId="20577"/>
          <ac:spMkLst>
            <pc:docMk/>
            <pc:sldMk cId="4039260036" sldId="268"/>
            <ac:spMk id="2" creationId="{65FB8534-A6C7-4925-A118-5C917EC4140B}"/>
          </ac:spMkLst>
        </pc:spChg>
        <pc:spChg chg="mod">
          <ac:chgData name="Kal Rabb" userId="3edf06299a4717ec" providerId="LiveId" clId="{052462DE-0359-4AE0-8483-3D0F9BD651FE}" dt="2022-03-03T20:28:10.538" v="1333" actId="108"/>
          <ac:spMkLst>
            <pc:docMk/>
            <pc:sldMk cId="4039260036" sldId="268"/>
            <ac:spMk id="3" creationId="{60550C87-496C-4237-93D5-F0C621DFCDA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E7CF9-7DA8-46C9-88C9-7A4C2DE336CB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9841D-61D7-4336-86F2-CA803C56F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24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8780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3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40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5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6170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66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15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44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897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625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808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cpp/cpp_files.as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plusplus.com/reference/iolibrar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C++ </a:t>
            </a:r>
            <a:r>
              <a:rPr lang="en-US"/>
              <a:t>standard libraries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593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2E0DC-343C-4B35-A89A-B91C26319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cout and formatting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9C8AB-758D-48BD-B9AD-BBE8F8F4F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strings</a:t>
            </a:r>
          </a:p>
          <a:p>
            <a:r>
              <a:rPr lang="en-US" dirty="0"/>
              <a:t>cout &lt;&lt; “string one” &lt;&lt; </a:t>
            </a:r>
            <a:r>
              <a:rPr lang="en-US" dirty="0" err="1"/>
              <a:t>myString</a:t>
            </a:r>
            <a:r>
              <a:rPr lang="en-US" dirty="0"/>
              <a:t> &lt;&lt; “and so on ..” &lt;&lt;end;</a:t>
            </a:r>
          </a:p>
          <a:p>
            <a:endParaRPr lang="en-US" dirty="0"/>
          </a:p>
          <a:p>
            <a:r>
              <a:rPr lang="en-US" dirty="0"/>
              <a:t>But precision is a little different</a:t>
            </a:r>
          </a:p>
          <a:p>
            <a:r>
              <a:rPr lang="en-US" dirty="0"/>
              <a:t>cout&lt;&lt;</a:t>
            </a:r>
            <a:r>
              <a:rPr lang="en-US" dirty="0" err="1"/>
              <a:t>setprecision</a:t>
            </a:r>
            <a:r>
              <a:rPr lang="en-US" dirty="0"/>
              <a:t>(5)&lt;&lt;123.456;</a:t>
            </a:r>
          </a:p>
          <a:p>
            <a:r>
              <a:rPr lang="en-US" dirty="0"/>
              <a:t>will print the following output to the screen (notice the rounding) :</a:t>
            </a:r>
          </a:p>
          <a:p>
            <a:r>
              <a:rPr lang="en-US" dirty="0"/>
              <a:t>123.46</a:t>
            </a:r>
          </a:p>
        </p:txBody>
      </p:sp>
    </p:spTree>
    <p:extLst>
      <p:ext uri="{BB962C8B-B14F-4D97-AF65-F5344CB8AC3E}">
        <p14:creationId xmlns:p14="http://schemas.microsoft.com/office/powerpoint/2010/main" val="3534294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F448A-6F27-4F34-9B93-DCA8A6753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06A03-1505-4E56-9258-AAD0890B3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Create and open a text file</a:t>
            </a:r>
            <a:b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ofstream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yFile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"filename.txt"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Write to the file</a:t>
            </a:r>
            <a:b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yFile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"Files can be tricky, but it is fun enough!"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Close the file</a:t>
            </a:r>
            <a:b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yFile.close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myText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Read from the text file</a:t>
            </a:r>
            <a:b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ifstream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yReadFile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"filename.txt"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Use a while loop together with the </a:t>
            </a:r>
            <a:r>
              <a:rPr lang="en-US" b="0" i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getline</a:t>
            </a:r>
            <a: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() function to read the file line by line</a:t>
            </a:r>
            <a:b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getline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yReadFile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myText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Output the text from the file</a:t>
            </a:r>
            <a:b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cout &lt;&lt;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myText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Close the file</a:t>
            </a:r>
            <a:b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yReadFile.close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26F7F2-B31F-4D1B-8FA3-9329DE03779E}"/>
              </a:ext>
            </a:extLst>
          </p:cNvPr>
          <p:cNvSpPr txBox="1"/>
          <p:nvPr/>
        </p:nvSpPr>
        <p:spPr>
          <a:xfrm>
            <a:off x="457200" y="558735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ALWAYS close the file stream!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285AB2-8C97-46BA-8FA4-1C7FC7D5892E}"/>
              </a:ext>
            </a:extLst>
          </p:cNvPr>
          <p:cNvSpPr txBox="1"/>
          <p:nvPr/>
        </p:nvSpPr>
        <p:spPr>
          <a:xfrm>
            <a:off x="152400" y="597746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C++ Files (w3schools.com)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2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11056-73F4-48F7-B993-C5C22EC3A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vs Text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F8B4D-9924-4DBE-B6A1-E6C3CBE24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 careful about mixing up the two</a:t>
            </a:r>
          </a:p>
          <a:p>
            <a:pPr marL="300038" indent="-170260">
              <a:buFont typeface="Arial" panose="020B0604020202020204" pitchFamily="34" charset="0"/>
              <a:buChar char="•"/>
            </a:pPr>
            <a:r>
              <a:rPr lang="en-US" dirty="0"/>
              <a:t>Data translation errors (e.g. &lt;</a:t>
            </a:r>
            <a:r>
              <a:rPr lang="en-US" dirty="0" err="1"/>
              <a:t>cr</a:t>
            </a:r>
            <a:r>
              <a:rPr lang="en-US" dirty="0"/>
              <a:t>&gt;-&lt;</a:t>
            </a:r>
            <a:r>
              <a:rPr lang="en-US" dirty="0" err="1"/>
              <a:t>lf</a:t>
            </a:r>
            <a:r>
              <a:rPr lang="en-US" dirty="0"/>
              <a:t>&gt; are valid data in binary files; EOF is valid data)</a:t>
            </a:r>
          </a:p>
          <a:p>
            <a:pPr marL="300038" indent="-170260">
              <a:buFont typeface="Arial" panose="020B0604020202020204" pitchFamily="34" charset="0"/>
              <a:buChar char="•"/>
            </a:pPr>
            <a:r>
              <a:rPr lang="en-US" dirty="0"/>
              <a:t>Numbers can be stored compactly in binary (vs. text)</a:t>
            </a:r>
          </a:p>
          <a:p>
            <a:pPr marL="12977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62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6FFE-A37F-40CC-BE0B-8999A1200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Read/ Write binary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94789-ED55-4AC9-84DF-04BCD8B36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41551"/>
            <a:ext cx="4069079" cy="3017520"/>
          </a:xfrm>
        </p:spPr>
        <p:txBody>
          <a:bodyPr>
            <a:normAutofit/>
          </a:bodyPr>
          <a:lstStyle/>
          <a:p>
            <a:pPr algn="just"/>
            <a:r>
              <a:rPr lang="en-US" sz="1600" b="0" i="0" dirty="0" err="1">
                <a:solidFill>
                  <a:srgbClr val="505050"/>
                </a:solidFill>
                <a:effectLst/>
                <a:latin typeface="verdana" panose="020B0604030504040204" pitchFamily="34" charset="0"/>
              </a:rPr>
              <a:t>fstream</a:t>
            </a:r>
            <a:r>
              <a:rPr lang="en-US" sz="1600" dirty="0">
                <a:solidFill>
                  <a:srgbClr val="505050"/>
                </a:solidFill>
                <a:latin typeface="verdana" panose="020B0604030504040204" pitchFamily="34" charset="0"/>
              </a:rPr>
              <a:t> </a:t>
            </a:r>
            <a:r>
              <a:rPr lang="en-US" sz="1600" b="0" i="0" dirty="0">
                <a:solidFill>
                  <a:srgbClr val="505050"/>
                </a:solidFill>
                <a:effectLst/>
                <a:latin typeface="verdana" panose="020B0604030504040204" pitchFamily="34" charset="0"/>
              </a:rPr>
              <a:t>out (“myfile.txt”, ios::binary);</a:t>
            </a:r>
          </a:p>
          <a:p>
            <a:pPr algn="just"/>
            <a:r>
              <a:rPr lang="en-US" sz="1600" b="0" i="0" dirty="0">
                <a:solidFill>
                  <a:srgbClr val="505050"/>
                </a:solidFill>
                <a:effectLst/>
                <a:latin typeface="verdana" panose="020B0604030504040204" pitchFamily="34" charset="0"/>
              </a:rPr>
              <a:t>or</a:t>
            </a:r>
          </a:p>
          <a:p>
            <a:pPr algn="just"/>
            <a:r>
              <a:rPr lang="en-US" sz="1600" b="0" i="0" dirty="0" err="1">
                <a:solidFill>
                  <a:srgbClr val="505050"/>
                </a:solidFill>
                <a:effectLst/>
                <a:latin typeface="verdana" panose="020B0604030504040204" pitchFamily="34" charset="0"/>
              </a:rPr>
              <a:t>ofstream</a:t>
            </a:r>
            <a:r>
              <a:rPr lang="en-US" sz="1600" b="0" i="0" dirty="0">
                <a:solidFill>
                  <a:srgbClr val="505050"/>
                </a:solidFill>
                <a:effectLst/>
                <a:latin typeface="verdana" panose="020B0604030504040204" pitchFamily="34" charset="0"/>
              </a:rPr>
              <a:t> out;</a:t>
            </a:r>
          </a:p>
          <a:p>
            <a:pPr algn="just"/>
            <a:r>
              <a:rPr lang="en-US" sz="1600" b="0" i="0" dirty="0" err="1">
                <a:solidFill>
                  <a:srgbClr val="505050"/>
                </a:solidFill>
                <a:effectLst/>
                <a:latin typeface="verdana" panose="020B0604030504040204" pitchFamily="34" charset="0"/>
              </a:rPr>
              <a:t>out.open</a:t>
            </a:r>
            <a:r>
              <a:rPr lang="en-US" sz="1600" b="0" i="0" dirty="0">
                <a:solidFill>
                  <a:srgbClr val="505050"/>
                </a:solidFill>
                <a:effectLst/>
                <a:latin typeface="verdana" panose="020B0604030504040204" pitchFamily="34" charset="0"/>
              </a:rPr>
              <a:t>(“myfile.txt”, ios::binary);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2EC91F-B26D-4BB8-905F-87FF021C6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3440" y="2241551"/>
            <a:ext cx="4328160" cy="3627544"/>
          </a:xfrm>
        </p:spPr>
        <p:txBody>
          <a:bodyPr vert="horz" lIns="0" tIns="45720" rIns="0" bIns="45720" rtlCol="0">
            <a:normAutofit/>
          </a:bodyPr>
          <a:lstStyle/>
          <a:p>
            <a:pPr algn="just"/>
            <a:r>
              <a:rPr lang="en-US" sz="1600" dirty="0">
                <a:solidFill>
                  <a:srgbClr val="505050"/>
                </a:solidFill>
                <a:latin typeface="verdana" panose="020B0604030504040204" pitchFamily="34" charset="0"/>
              </a:rPr>
              <a:t>ifstream in (“myfile.txt”, ios::binary);</a:t>
            </a:r>
          </a:p>
          <a:p>
            <a:pPr algn="just"/>
            <a:r>
              <a:rPr lang="en-US" sz="1600" dirty="0">
                <a:solidFill>
                  <a:srgbClr val="505050"/>
                </a:solidFill>
                <a:latin typeface="verdana" panose="020B0604030504040204" pitchFamily="34" charset="0"/>
              </a:rPr>
              <a:t>or</a:t>
            </a:r>
          </a:p>
          <a:p>
            <a:pPr algn="just"/>
            <a:r>
              <a:rPr lang="en-US" sz="1600" dirty="0">
                <a:solidFill>
                  <a:srgbClr val="505050"/>
                </a:solidFill>
                <a:latin typeface="verdana" panose="020B0604030504040204" pitchFamily="34" charset="0"/>
              </a:rPr>
              <a:t>ifstream in ;</a:t>
            </a:r>
          </a:p>
          <a:p>
            <a:pPr algn="just"/>
            <a:r>
              <a:rPr lang="en-US" sz="1600" dirty="0" err="1">
                <a:solidFill>
                  <a:srgbClr val="505050"/>
                </a:solidFill>
                <a:latin typeface="verdana" panose="020B0604030504040204" pitchFamily="34" charset="0"/>
              </a:rPr>
              <a:t>in.open</a:t>
            </a:r>
            <a:r>
              <a:rPr lang="en-US" sz="1600" dirty="0">
                <a:solidFill>
                  <a:srgbClr val="505050"/>
                </a:solidFill>
                <a:latin typeface="verdana" panose="020B0604030504040204" pitchFamily="34" charset="0"/>
              </a:rPr>
              <a:t>(“myfile.txt”, ios::binary);</a:t>
            </a:r>
          </a:p>
          <a:p>
            <a:pPr algn="just"/>
            <a:endParaRPr lang="en-US" sz="1600" dirty="0">
              <a:solidFill>
                <a:srgbClr val="50505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882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545DD2-5BCE-4288-A8F9-7EA133489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of reading a file in binary mode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1C5EFA-5FEB-41C4-82B0-92E6197A989D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>
              <a:spcBef>
                <a:spcPts val="200"/>
              </a:spcBef>
            </a:pP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DCDCAA"/>
                </a:solidFill>
                <a:latin typeface="Consolas" panose="020B0609020204030204" pitchFamily="49" charset="0"/>
              </a:rPr>
              <a:t>readBinary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4EC9B0"/>
                </a:solidFill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fileName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4EC9B0"/>
                </a:solidFill>
                <a:latin typeface="Consolas" panose="020B0609020204030204" pitchFamily="49" charset="0"/>
              </a:rPr>
              <a:t>ifstream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inFile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fileName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4EC9B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4EC9B0"/>
                </a:solidFill>
                <a:latin typeface="Consolas" panose="020B0609020204030204" pitchFamily="49" charset="0"/>
              </a:rPr>
              <a:t>ios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binary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4EC9B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4EC9B0"/>
                </a:solidFill>
                <a:latin typeface="Consolas" panose="020B0609020204030204" pitchFamily="49" charset="0"/>
              </a:rPr>
              <a:t>streampos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fileSize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ts val="200"/>
              </a:spcBef>
            </a:pPr>
            <a:b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6A9955"/>
                </a:solidFill>
                <a:latin typeface="Consolas" panose="020B0609020204030204" pitchFamily="49" charset="0"/>
              </a:rPr>
              <a:t>    // get its size:</a:t>
            </a:r>
            <a:endParaRPr lang="en-US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inFile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dirty="0">
                <a:solidFill>
                  <a:srgbClr val="DCDCAA"/>
                </a:solidFill>
                <a:latin typeface="Consolas" panose="020B0609020204030204" pitchFamily="49" charset="0"/>
              </a:rPr>
              <a:t>seekg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B5CEA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4EC9B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4EC9B0"/>
                </a:solidFill>
                <a:latin typeface="Consolas" panose="020B0609020204030204" pitchFamily="49" charset="0"/>
              </a:rPr>
              <a:t>ios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end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fileSize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DCDCAA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inFile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dirty="0">
                <a:solidFill>
                  <a:srgbClr val="DCDCAA"/>
                </a:solidFill>
                <a:latin typeface="Consolas" panose="020B0609020204030204" pitchFamily="49" charset="0"/>
              </a:rPr>
              <a:t>tellg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inFile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dirty="0">
                <a:solidFill>
                  <a:srgbClr val="DCDCAA"/>
                </a:solidFill>
                <a:latin typeface="Consolas" panose="020B0609020204030204" pitchFamily="49" charset="0"/>
              </a:rPr>
              <a:t>seekg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B5CEA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4EC9B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4EC9B0"/>
                </a:solidFill>
                <a:latin typeface="Consolas" panose="020B0609020204030204" pitchFamily="49" charset="0"/>
              </a:rPr>
              <a:t>ios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beg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ts val="200"/>
              </a:spcBef>
            </a:pPr>
            <a:b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6A9955"/>
                </a:solidFill>
                <a:latin typeface="Consolas" panose="020B0609020204030204" pitchFamily="49" charset="0"/>
              </a:rPr>
              <a:t>    // read the data:</a:t>
            </a:r>
            <a:endParaRPr lang="en-US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4EC9B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4EC9B0"/>
                </a:solidFill>
                <a:latin typeface="Consolas" panose="020B0609020204030204" pitchFamily="49" charset="0"/>
              </a:rPr>
              <a:t>vector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unsigned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&gt; </a:t>
            </a:r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fileData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fileSize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inFile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dirty="0">
                <a:solidFill>
                  <a:srgbClr val="DCDCAA"/>
                </a:solidFill>
                <a:latin typeface="Consolas" panose="020B0609020204030204" pitchFamily="49" charset="0"/>
              </a:rPr>
              <a:t>read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((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*) &amp;</a:t>
            </a:r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fileData</a:t>
            </a:r>
            <a:r>
              <a:rPr lang="en-US" dirty="0">
                <a:solidFill>
                  <a:srgbClr val="DCDCAA"/>
                </a:solidFill>
                <a:latin typeface="Consolas" panose="020B0609020204030204" pitchFamily="49" charset="0"/>
              </a:rPr>
              <a:t>[</a:t>
            </a:r>
            <a:r>
              <a:rPr lang="en-US" dirty="0">
                <a:solidFill>
                  <a:srgbClr val="B5CEA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DCDCAA"/>
                </a:solidFill>
                <a:latin typeface="Consolas" panose="020B0609020204030204" pitchFamily="49" charset="0"/>
              </a:rPr>
              <a:t>]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fileSize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C586C0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569CD6"/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c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 : </a:t>
            </a:r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fileData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   {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DCDCAA"/>
                </a:solidFill>
                <a:latin typeface="Consolas" panose="020B0609020204030204" pitchFamily="49" charset="0"/>
              </a:rPr>
              <a:t>&lt;&lt;</a:t>
            </a:r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c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   }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   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C586C0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9CDCFE"/>
                </a:solidFill>
                <a:latin typeface="Consolas" panose="020B0609020204030204" pitchFamily="49" charset="0"/>
              </a:rPr>
              <a:t>fileSize</a:t>
            </a: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ts val="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029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built in classes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Highly desired features from C are available as classes in C++</a:t>
            </a:r>
          </a:p>
          <a:p>
            <a:endParaRPr lang="en-US" dirty="0"/>
          </a:p>
          <a:p>
            <a:pPr lvl="1"/>
            <a:r>
              <a:rPr lang="en-US" dirty="0"/>
              <a:t>string </a:t>
            </a:r>
          </a:p>
          <a:p>
            <a:endParaRPr lang="en-US" dirty="0"/>
          </a:p>
          <a:p>
            <a:pPr lvl="1"/>
            <a:r>
              <a:rPr lang="en-US" dirty="0"/>
              <a:t>cout/ </a:t>
            </a:r>
            <a:r>
              <a:rPr lang="en-US" dirty="0" err="1"/>
              <a:t>cin</a:t>
            </a:r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Ifstream/ </a:t>
            </a:r>
            <a:r>
              <a:rPr lang="en-US" dirty="0" err="1"/>
              <a:t>ofstream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9E8FF8-0625-4085-85DE-3151FC7DFA2C}"/>
              </a:ext>
            </a:extLst>
          </p:cNvPr>
          <p:cNvSpPr txBox="1"/>
          <p:nvPr/>
        </p:nvSpPr>
        <p:spPr>
          <a:xfrm>
            <a:off x="791095" y="547898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Input/Output - C++ Reference (cplusplus.com)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307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class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Much simpler usage and manipulation</a:t>
            </a:r>
          </a:p>
          <a:p>
            <a:r>
              <a:rPr lang="en-US" dirty="0"/>
              <a:t>std::string </a:t>
            </a:r>
            <a:r>
              <a:rPr lang="en-US" dirty="0" err="1"/>
              <a:t>myString</a:t>
            </a:r>
            <a:r>
              <a:rPr lang="en-US" dirty="0"/>
              <a:t> = “hello”;</a:t>
            </a:r>
          </a:p>
          <a:p>
            <a:r>
              <a:rPr lang="en-US" dirty="0"/>
              <a:t>std::string </a:t>
            </a:r>
            <a:r>
              <a:rPr lang="en-US" dirty="0" err="1"/>
              <a:t>copyString</a:t>
            </a:r>
            <a:r>
              <a:rPr lang="en-US" dirty="0"/>
              <a:t> = </a:t>
            </a:r>
            <a:r>
              <a:rPr lang="en-US" dirty="0" err="1"/>
              <a:t>myString</a:t>
            </a:r>
            <a:r>
              <a:rPr lang="en-US" dirty="0"/>
              <a:t>;</a:t>
            </a:r>
          </a:p>
          <a:p>
            <a:r>
              <a:rPr lang="en-US" dirty="0" err="1"/>
              <a:t>copyString.append</a:t>
            </a:r>
            <a:r>
              <a:rPr lang="en-US" dirty="0"/>
              <a:t>(“ sailor”);</a:t>
            </a:r>
          </a:p>
          <a:p>
            <a:r>
              <a:rPr lang="en-US" dirty="0"/>
              <a:t>int position = </a:t>
            </a:r>
            <a:r>
              <a:rPr lang="en-US" dirty="0" err="1"/>
              <a:t>myString.find</a:t>
            </a:r>
            <a:r>
              <a:rPr lang="en-US" dirty="0"/>
              <a:t>(“l”, 0, 1);</a:t>
            </a:r>
          </a:p>
          <a:p>
            <a:r>
              <a:rPr lang="en-US" dirty="0"/>
              <a:t>…  and many more …</a:t>
            </a:r>
          </a:p>
          <a:p>
            <a:endParaRPr lang="en-US" dirty="0"/>
          </a:p>
          <a:p>
            <a:r>
              <a:rPr lang="en-US" dirty="0"/>
              <a:t>#include &lt;string&gt;</a:t>
            </a:r>
          </a:p>
        </p:txBody>
      </p:sp>
    </p:spTree>
    <p:extLst>
      <p:ext uri="{BB962C8B-B14F-4D97-AF65-F5344CB8AC3E}">
        <p14:creationId xmlns:p14="http://schemas.microsoft.com/office/powerpoint/2010/main" val="164442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8FDF1-820A-44D4-A209-33A69CA88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11CF4-0772-4E27-A14D-D3D174E2F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vector class is a templated object.</a:t>
            </a:r>
          </a:p>
          <a:p>
            <a:r>
              <a:rPr lang="en-US" dirty="0"/>
              <a:t>You can create different types of arrays and add/ remove elements dynamically</a:t>
            </a:r>
          </a:p>
          <a:p>
            <a:r>
              <a:rPr lang="en-US" dirty="0"/>
              <a:t>e.g.</a:t>
            </a:r>
          </a:p>
          <a:p>
            <a:r>
              <a:rPr lang="en-US" dirty="0"/>
              <a:t>vector&lt;string&gt; </a:t>
            </a:r>
            <a:r>
              <a:rPr lang="en-US" dirty="0" err="1"/>
              <a:t>myStringArray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 err="1"/>
              <a:t>myStringArray.push_back</a:t>
            </a:r>
            <a:r>
              <a:rPr lang="en-US" dirty="0"/>
              <a:t>(“one”);</a:t>
            </a:r>
            <a:br>
              <a:rPr lang="en-US" dirty="0"/>
            </a:br>
            <a:r>
              <a:rPr lang="en-US" dirty="0" err="1"/>
              <a:t>myStringArray.push_back</a:t>
            </a:r>
            <a:r>
              <a:rPr lang="en-US" dirty="0"/>
              <a:t>(“two”);</a:t>
            </a:r>
          </a:p>
          <a:p>
            <a:r>
              <a:rPr lang="en-US" dirty="0"/>
              <a:t>And iterate over the array</a:t>
            </a:r>
            <a:br>
              <a:rPr lang="en-US" dirty="0"/>
            </a:br>
            <a:r>
              <a:rPr lang="en-US" dirty="0"/>
              <a:t>for (string s: </a:t>
            </a:r>
            <a:r>
              <a:rPr lang="en-US" dirty="0" err="1"/>
              <a:t>myStringArray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	cout &lt;&lt; s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50242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B8534-A6C7-4925-A118-5C917EC4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50C87-496C-4237-93D5-F0C621DFC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1" y="1845734"/>
            <a:ext cx="8763000" cy="4023360"/>
          </a:xfrm>
        </p:spPr>
        <p:txBody>
          <a:bodyPr lIns="91440" rIns="91440">
            <a:normAutofit fontScale="62500" lnSpcReduction="20000"/>
          </a:bodyPr>
          <a:lstStyle/>
          <a:p>
            <a:pPr marL="282575" indent="-282575"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Templates are another common form of generic programming</a:t>
            </a:r>
          </a:p>
          <a:p>
            <a:pPr marL="282575" indent="-282575"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You are able to write code in a way that is independent of any particular type.</a:t>
            </a:r>
          </a:p>
          <a:p>
            <a:pPr marL="282575" indent="-282575"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template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is a blueprint or formula for creating a generic class or a function. </a:t>
            </a:r>
          </a:p>
          <a:p>
            <a:pPr marL="575183" lvl="1" indent="-282575"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library containers like iterators and algorithms are examples of generic programming and have been developed using template concept.</a:t>
            </a:r>
          </a:p>
          <a:p>
            <a:pPr marL="282575" indent="-282575"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There is a single definition of each container, such as 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vector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but we can define many different kinds of vectors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e.g.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#include &lt;vector&gt;;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…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vector&lt;int&gt; myArrayOfInts;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vector&lt;string&gt; myArrayOfStrings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myArrayOfInts.push_back(21); //Add to the end of the vector, expands the array by 1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myArrayOfString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s.push_back(“TwentyOne”); //Add to the end of the vector, expands by 1</a:t>
            </a:r>
            <a:endParaRPr lang="en-US" b="0" i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260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5A902-7398-945C-1C9F-257AF39BF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collections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2ED48-0D2E-2A42-C4E2-27C6219E4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common collections in C++:</a:t>
            </a:r>
          </a:p>
          <a:p>
            <a:r>
              <a:rPr lang="en-US" dirty="0"/>
              <a:t>- lists, vector [similar functionality; different internal implementations]</a:t>
            </a:r>
          </a:p>
          <a:p>
            <a:r>
              <a:rPr lang="en-US" dirty="0"/>
              <a:t>Each of these is templated i.e. can be used with multiple types of objects</a:t>
            </a:r>
          </a:p>
          <a:p>
            <a:pPr>
              <a:spcBef>
                <a:spcPts val="600"/>
              </a:spcBef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</a:t>
            </a:r>
            <a:r>
              <a:rPr lang="en-US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list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 </a:t>
            </a:r>
            <a:r>
              <a:rPr lang="en-US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string_list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spcBef>
                <a:spcPts val="600"/>
              </a:spcBef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</a:t>
            </a:r>
            <a:r>
              <a:rPr lang="en-US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string_list</a:t>
            </a:r>
            <a:r>
              <a:rPr lang="en-US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push_back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line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</a:t>
            </a:r>
            <a:r>
              <a:rPr lang="en-US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string_list</a:t>
            </a:r>
            <a:r>
              <a:rPr lang="en-US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push_</a:t>
            </a:r>
            <a:r>
              <a:rPr lang="en-US" dirty="0" err="1">
                <a:solidFill>
                  <a:srgbClr val="DCDCAA"/>
                </a:solidFill>
                <a:latin typeface="Consolas" panose="020B0609020204030204" pitchFamily="49" charset="0"/>
              </a:rPr>
              <a:t>front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line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endParaRPr lang="en-US" dirty="0"/>
          </a:p>
        </p:txBody>
      </p:sp>
      <p:sp>
        <p:nvSpPr>
          <p:cNvPr id="4" name="Callout: Line 3">
            <a:extLst>
              <a:ext uri="{FF2B5EF4-FFF2-40B4-BE49-F238E27FC236}">
                <a16:creationId xmlns:a16="http://schemas.microsoft.com/office/drawing/2014/main" id="{78A99BF4-65D5-28B1-43A8-59A393721017}"/>
              </a:ext>
            </a:extLst>
          </p:cNvPr>
          <p:cNvSpPr/>
          <p:nvPr/>
        </p:nvSpPr>
        <p:spPr>
          <a:xfrm>
            <a:off x="6705600" y="3173646"/>
            <a:ext cx="2286000" cy="1169754"/>
          </a:xfrm>
          <a:prstGeom prst="borderCallout1">
            <a:avLst>
              <a:gd name="adj1" fmla="val 66078"/>
              <a:gd name="adj2" fmla="val -1838"/>
              <a:gd name="adj3" fmla="val 43429"/>
              <a:gd name="adj4" fmla="val -12640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Creates a list of strings (cold also be ‘int’ or your own object</a:t>
            </a:r>
          </a:p>
        </p:txBody>
      </p:sp>
      <p:sp>
        <p:nvSpPr>
          <p:cNvPr id="5" name="Callout: Line 4">
            <a:extLst>
              <a:ext uri="{FF2B5EF4-FFF2-40B4-BE49-F238E27FC236}">
                <a16:creationId xmlns:a16="http://schemas.microsoft.com/office/drawing/2014/main" id="{90C75800-0C88-2D0A-3E34-EA88C18B69DD}"/>
              </a:ext>
            </a:extLst>
          </p:cNvPr>
          <p:cNvSpPr/>
          <p:nvPr/>
        </p:nvSpPr>
        <p:spPr>
          <a:xfrm>
            <a:off x="3817621" y="4114800"/>
            <a:ext cx="2743200" cy="381000"/>
          </a:xfrm>
          <a:prstGeom prst="borderCallout1">
            <a:avLst>
              <a:gd name="adj1" fmla="val 18750"/>
              <a:gd name="adj2" fmla="val -8333"/>
              <a:gd name="adj3" fmla="val 8073"/>
              <a:gd name="adj4" fmla="val -1581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Adds to the end of the list</a:t>
            </a:r>
          </a:p>
        </p:txBody>
      </p:sp>
      <p:sp>
        <p:nvSpPr>
          <p:cNvPr id="6" name="Callout: Line 5">
            <a:extLst>
              <a:ext uri="{FF2B5EF4-FFF2-40B4-BE49-F238E27FC236}">
                <a16:creationId xmlns:a16="http://schemas.microsoft.com/office/drawing/2014/main" id="{E0EE7CD8-DCD7-B0A7-43FD-37813A88FECB}"/>
              </a:ext>
            </a:extLst>
          </p:cNvPr>
          <p:cNvSpPr/>
          <p:nvPr/>
        </p:nvSpPr>
        <p:spPr>
          <a:xfrm>
            <a:off x="5410200" y="4915747"/>
            <a:ext cx="2743200" cy="381000"/>
          </a:xfrm>
          <a:prstGeom prst="borderCallout1">
            <a:avLst>
              <a:gd name="adj1" fmla="val 18750"/>
              <a:gd name="adj2" fmla="val -8333"/>
              <a:gd name="adj3" fmla="val -13912"/>
              <a:gd name="adj4" fmla="val -6110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Adds to </a:t>
            </a:r>
            <a:r>
              <a:rPr lang="en-US"/>
              <a:t>the front </a:t>
            </a:r>
            <a:r>
              <a:rPr lang="en-US" dirty="0"/>
              <a:t>of the list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715257-D3D1-A025-6BD2-88C3451FF22D}"/>
              </a:ext>
            </a:extLst>
          </p:cNvPr>
          <p:cNvSpPr txBox="1"/>
          <p:nvPr/>
        </p:nvSpPr>
        <p:spPr>
          <a:xfrm>
            <a:off x="533400" y="5077163"/>
            <a:ext cx="358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Similar to what you built manually in “C” – the memory  management list management is now handled by the collection object!</a:t>
            </a:r>
          </a:p>
        </p:txBody>
      </p:sp>
    </p:spTree>
    <p:extLst>
      <p:ext uri="{BB962C8B-B14F-4D97-AF65-F5344CB8AC3E}">
        <p14:creationId xmlns:p14="http://schemas.microsoft.com/office/powerpoint/2010/main" val="344244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Everything is a stream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spcBef>
                <a:spcPts val="0"/>
              </a:spcBef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Character stream to console</a:t>
            </a:r>
          </a:p>
          <a:p>
            <a:pPr indent="0">
              <a:spcBef>
                <a:spcPts val="0"/>
              </a:spcBef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cin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: read from console</a:t>
            </a:r>
          </a:p>
          <a:p>
            <a:pPr indent="0">
              <a:spcBef>
                <a:spcPts val="0"/>
              </a:spcBef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cout: output to console</a:t>
            </a:r>
          </a:p>
          <a:p>
            <a:pPr indent="0">
              <a:spcBef>
                <a:spcPts val="0"/>
              </a:spcBef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cin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&gt;&gt;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myinputBuffer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indent="0">
              <a:spcBef>
                <a:spcPts val="0"/>
              </a:spcBef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cout &lt;&lt; “Hello world”;</a:t>
            </a:r>
          </a:p>
          <a:p>
            <a:pPr indent="0">
              <a:spcBef>
                <a:spcPts val="0"/>
              </a:spcBef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indent="0">
              <a:spcBef>
                <a:spcPts val="0"/>
              </a:spcBef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indent="0">
              <a:spcBef>
                <a:spcPts val="0"/>
              </a:spcBef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457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 are streams as well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ofstream</a:t>
            </a:r>
            <a:r>
              <a:rPr lang="en-US" dirty="0"/>
              <a:t>	Creates and writes to files</a:t>
            </a:r>
          </a:p>
          <a:p>
            <a:r>
              <a:rPr lang="en-US" dirty="0"/>
              <a:t>ifstream	Reads from files</a:t>
            </a:r>
          </a:p>
          <a:p>
            <a:r>
              <a:rPr lang="en-US" dirty="0" err="1"/>
              <a:t>fstream</a:t>
            </a:r>
            <a:r>
              <a:rPr lang="en-US" dirty="0"/>
              <a:t>  	A combination of </a:t>
            </a:r>
            <a:r>
              <a:rPr lang="en-US" dirty="0" err="1"/>
              <a:t>ofstream</a:t>
            </a:r>
            <a:r>
              <a:rPr lang="en-US" dirty="0"/>
              <a:t> and ifstream: creates, reads, and writes to files</a:t>
            </a:r>
          </a:p>
          <a:p>
            <a:endParaRPr lang="en-US" dirty="0"/>
          </a:p>
          <a:p>
            <a:r>
              <a:rPr lang="en-US" dirty="0"/>
              <a:t>#include &lt;</a:t>
            </a:r>
            <a:r>
              <a:rPr lang="en-US" dirty="0" err="1"/>
              <a:t>fstream</a:t>
            </a:r>
            <a:r>
              <a:rPr lang="en-US" dirty="0"/>
              <a:t>&gt;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7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2AA19-39D4-419C-BC9C-88FFAF18F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have done so far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BD49E-A760-4E55-B9C9-EBE06B765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5281" indent="-215504">
              <a:buFont typeface="Arial" panose="020B0604020202020204" pitchFamily="34" charset="0"/>
              <a:buChar char="•"/>
            </a:pPr>
            <a:r>
              <a:rPr lang="en-US" dirty="0"/>
              <a:t>We have been reading/ writing files using stdin/ </a:t>
            </a:r>
            <a:r>
              <a:rPr lang="en-US" dirty="0" err="1"/>
              <a:t>stdout</a:t>
            </a:r>
            <a:r>
              <a:rPr lang="en-US" dirty="0"/>
              <a:t> with the ‘redirect’ operator</a:t>
            </a:r>
          </a:p>
          <a:p>
            <a:pPr marL="345281" indent="-215504">
              <a:buFont typeface="Arial" panose="020B0604020202020204" pitchFamily="34" charset="0"/>
              <a:buChar char="•"/>
            </a:pPr>
            <a:r>
              <a:rPr lang="en-US" dirty="0"/>
              <a:t>stdin:</a:t>
            </a:r>
          </a:p>
          <a:p>
            <a:pPr marL="564737" lvl="1" indent="-215504">
              <a:buFont typeface="Arial" panose="020B0604020202020204" pitchFamily="34" charset="0"/>
              <a:buChar char="•"/>
            </a:pPr>
            <a:r>
              <a:rPr lang="en-US" dirty="0"/>
              <a:t>Standard input stream</a:t>
            </a:r>
          </a:p>
          <a:p>
            <a:pPr marL="345281" indent="-215504">
              <a:buFont typeface="Arial" panose="020B0604020202020204" pitchFamily="34" charset="0"/>
              <a:buChar char="•"/>
            </a:pPr>
            <a:r>
              <a:rPr lang="en-US" dirty="0" err="1"/>
              <a:t>stdout</a:t>
            </a:r>
            <a:r>
              <a:rPr lang="en-US" dirty="0"/>
              <a:t>:</a:t>
            </a:r>
          </a:p>
          <a:p>
            <a:pPr marL="564737" lvl="1" indent="-215504">
              <a:buFont typeface="Arial" panose="020B0604020202020204" pitchFamily="34" charset="0"/>
              <a:buChar char="•"/>
            </a:pPr>
            <a:r>
              <a:rPr lang="en-US" dirty="0"/>
              <a:t>Standard output stream</a:t>
            </a:r>
          </a:p>
          <a:p>
            <a:pPr marL="129778" indent="0">
              <a:buNone/>
            </a:pPr>
            <a:r>
              <a:rPr lang="en-US" dirty="0"/>
              <a:t>e.g. $ </a:t>
            </a:r>
            <a:r>
              <a:rPr lang="en-US" i="1" dirty="0" err="1"/>
              <a:t>myApplication</a:t>
            </a:r>
            <a:r>
              <a:rPr lang="en-US" i="1" dirty="0"/>
              <a:t> &lt; input.txt</a:t>
            </a:r>
          </a:p>
          <a:p>
            <a:pPr marL="344090" indent="-214313">
              <a:buFont typeface="Arial" panose="020B0604020202020204" pitchFamily="34" charset="0"/>
              <a:buChar char="•"/>
            </a:pPr>
            <a:r>
              <a:rPr lang="en-US" dirty="0"/>
              <a:t>It should be no surprise that C++ treats file data as a ‘stream’ of bytes</a:t>
            </a:r>
          </a:p>
        </p:txBody>
      </p:sp>
    </p:spTree>
    <p:extLst>
      <p:ext uri="{BB962C8B-B14F-4D97-AF65-F5344CB8AC3E}">
        <p14:creationId xmlns:p14="http://schemas.microsoft.com/office/powerpoint/2010/main" val="115106619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2134</TotalTime>
  <Words>1006</Words>
  <Application>Microsoft Office PowerPoint</Application>
  <PresentationFormat>On-screen Show (4:3)</PresentationFormat>
  <Paragraphs>120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Consolas</vt:lpstr>
      <vt:lpstr>verdana</vt:lpstr>
      <vt:lpstr>Retrospect</vt:lpstr>
      <vt:lpstr>C++ standard libraries</vt:lpstr>
      <vt:lpstr>C++ built in classes</vt:lpstr>
      <vt:lpstr>string class</vt:lpstr>
      <vt:lpstr>Dynamic arrays</vt:lpstr>
      <vt:lpstr>Templates</vt:lpstr>
      <vt:lpstr>Object collections</vt:lpstr>
      <vt:lpstr>Everything is a stream</vt:lpstr>
      <vt:lpstr>Files are streams as well</vt:lpstr>
      <vt:lpstr>What we have done so far …</vt:lpstr>
      <vt:lpstr>cout and formatting</vt:lpstr>
      <vt:lpstr>Basic commands</vt:lpstr>
      <vt:lpstr>Binary vs Text files</vt:lpstr>
      <vt:lpstr>Read/ Write binary files</vt:lpstr>
      <vt:lpstr>An example of reading a file in binary mode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OOP in C++</dc:title>
  <dc:creator/>
  <cp:lastModifiedBy>Kal Rabb</cp:lastModifiedBy>
  <cp:revision>93</cp:revision>
  <dcterms:created xsi:type="dcterms:W3CDTF">2006-08-16T00:00:00Z</dcterms:created>
  <dcterms:modified xsi:type="dcterms:W3CDTF">2024-04-09T17:10:22Z</dcterms:modified>
</cp:coreProperties>
</file>